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61" r:id="rId3"/>
    <p:sldId id="577" r:id="rId4"/>
    <p:sldId id="661" r:id="rId5"/>
    <p:sldId id="674" r:id="rId6"/>
    <p:sldId id="662" r:id="rId7"/>
    <p:sldId id="683" r:id="rId8"/>
    <p:sldId id="688" r:id="rId9"/>
    <p:sldId id="689" r:id="rId10"/>
    <p:sldId id="690" r:id="rId11"/>
    <p:sldId id="692" r:id="rId12"/>
    <p:sldId id="693" r:id="rId13"/>
    <p:sldId id="698" r:id="rId14"/>
    <p:sldId id="699" r:id="rId15"/>
    <p:sldId id="700" r:id="rId16"/>
    <p:sldId id="695" r:id="rId17"/>
    <p:sldId id="696" r:id="rId18"/>
    <p:sldId id="701" r:id="rId19"/>
    <p:sldId id="702" r:id="rId20"/>
    <p:sldId id="697" r:id="rId21"/>
    <p:sldId id="685" r:id="rId22"/>
    <p:sldId id="686" r:id="rId23"/>
    <p:sldId id="687" r:id="rId24"/>
    <p:sldId id="6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577"/>
            <p14:sldId id="661"/>
            <p14:sldId id="674"/>
            <p14:sldId id="662"/>
            <p14:sldId id="683"/>
            <p14:sldId id="688"/>
            <p14:sldId id="689"/>
            <p14:sldId id="690"/>
            <p14:sldId id="692"/>
            <p14:sldId id="693"/>
            <p14:sldId id="698"/>
            <p14:sldId id="699"/>
            <p14:sldId id="700"/>
            <p14:sldId id="695"/>
            <p14:sldId id="696"/>
            <p14:sldId id="701"/>
            <p14:sldId id="702"/>
            <p14:sldId id="697"/>
            <p14:sldId id="685"/>
            <p14:sldId id="686"/>
            <p14:sldId id="687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1" autoAdjust="0"/>
    <p:restoredTop sz="70037" autoAdjust="0"/>
  </p:normalViewPr>
  <p:slideViewPr>
    <p:cSldViewPr snapToGrid="0">
      <p:cViewPr>
        <p:scale>
          <a:sx n="70" d="100"/>
          <a:sy n="70" d="100"/>
        </p:scale>
        <p:origin x="696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7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7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59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3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git</a:t>
            </a:r>
            <a:r>
              <a:rPr lang="en-US" baseline="0" dirty="0" smtClean="0"/>
              <a:t> clone http://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dfreemanRIIS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ETAMock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2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34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remarks in </a:t>
            </a:r>
            <a:r>
              <a:rPr lang="en-US" baseline="0" dirty="0" err="1" smtClean="0"/>
              <a:t>iTunesConnect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4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pragprog.com</a:t>
            </a:r>
            <a:r>
              <a:rPr lang="en-US" baseline="0" dirty="0" smtClean="0"/>
              <a:t>/magazines/2012-01/unit-tests-are-first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 to make it </a:t>
            </a:r>
            <a:r>
              <a:rPr lang="en-US" dirty="0" err="1" smtClean="0"/>
              <a:t>HelloWorldXcode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4/11/17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26" y="1981200"/>
            <a:ext cx="8386948" cy="3810000"/>
          </a:xfrm>
        </p:spPr>
      </p:pic>
    </p:spTree>
    <p:extLst>
      <p:ext uri="{BB962C8B-B14F-4D97-AF65-F5344CB8AC3E}">
        <p14:creationId xmlns:p14="http://schemas.microsoft.com/office/powerpoint/2010/main" val="102532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92" y="1981200"/>
            <a:ext cx="6709215" cy="3810000"/>
          </a:xfrm>
        </p:spPr>
      </p:pic>
    </p:spTree>
    <p:extLst>
      <p:ext uri="{BB962C8B-B14F-4D97-AF65-F5344CB8AC3E}">
        <p14:creationId xmlns:p14="http://schemas.microsoft.com/office/powerpoint/2010/main" val="12472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97" y="1981200"/>
            <a:ext cx="5933606" cy="3810000"/>
          </a:xfrm>
        </p:spPr>
      </p:pic>
    </p:spTree>
    <p:extLst>
      <p:ext uri="{BB962C8B-B14F-4D97-AF65-F5344CB8AC3E}">
        <p14:creationId xmlns:p14="http://schemas.microsoft.com/office/powerpoint/2010/main" val="15752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73791"/>
            <a:ext cx="9601200" cy="3424818"/>
          </a:xfrm>
        </p:spPr>
      </p:pic>
    </p:spTree>
    <p:extLst>
      <p:ext uri="{BB962C8B-B14F-4D97-AF65-F5344CB8AC3E}">
        <p14:creationId xmlns:p14="http://schemas.microsoft.com/office/powerpoint/2010/main" val="16025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xcodebuild</a:t>
            </a:r>
            <a:r>
              <a:rPr lang="en-US" sz="2800" dirty="0"/>
              <a:t> build -project </a:t>
            </a:r>
            <a:r>
              <a:rPr lang="en-US" sz="2800" dirty="0" err="1"/>
              <a:t>HelloWorld.xcodeproj</a:t>
            </a:r>
            <a:r>
              <a:rPr lang="en-US" sz="2800" dirty="0"/>
              <a:t> -scheme HelloWorld -destination 'platform=iOS </a:t>
            </a:r>
            <a:r>
              <a:rPr lang="en-US" sz="2800" dirty="0" err="1"/>
              <a:t>Simulator,name</a:t>
            </a:r>
            <a:r>
              <a:rPr lang="en-US" sz="2800" dirty="0"/>
              <a:t>=iPhone 7 </a:t>
            </a:r>
            <a:r>
              <a:rPr lang="en-US" sz="2800" dirty="0" err="1"/>
              <a:t>Plus'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074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78" y="1981200"/>
            <a:ext cx="7422444" cy="3810000"/>
          </a:xfrm>
        </p:spPr>
      </p:pic>
    </p:spTree>
    <p:extLst>
      <p:ext uri="{BB962C8B-B14F-4D97-AF65-F5344CB8AC3E}">
        <p14:creationId xmlns:p14="http://schemas.microsoft.com/office/powerpoint/2010/main" val="171935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77" y="1981200"/>
            <a:ext cx="8458446" cy="3810000"/>
          </a:xfrm>
        </p:spPr>
      </p:pic>
    </p:spTree>
    <p:extLst>
      <p:ext uri="{BB962C8B-B14F-4D97-AF65-F5344CB8AC3E}">
        <p14:creationId xmlns:p14="http://schemas.microsoft.com/office/powerpoint/2010/main" val="6426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56" y="1075045"/>
            <a:ext cx="2818088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15" y="1774254"/>
            <a:ext cx="2270410" cy="421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71" y="1774254"/>
            <a:ext cx="2347690" cy="4317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08" y="1774254"/>
            <a:ext cx="2266227" cy="42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46238"/>
            <a:ext cx="7128256" cy="40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9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Continuous Integration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8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52656"/>
            <a:ext cx="6970776" cy="43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880003"/>
            <a:ext cx="10308336" cy="39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xcodebuild</a:t>
            </a:r>
            <a:r>
              <a:rPr lang="en-US" sz="2800" dirty="0"/>
              <a:t> test -workspace </a:t>
            </a:r>
            <a:r>
              <a:rPr lang="en-US" sz="2800" dirty="0" err="1"/>
              <a:t>ETAMock.xcworkspace</a:t>
            </a:r>
            <a:r>
              <a:rPr lang="en-US" sz="2800" dirty="0"/>
              <a:t> -scheme </a:t>
            </a:r>
            <a:r>
              <a:rPr lang="en-US" sz="2800" dirty="0" err="1"/>
              <a:t>ETAMock</a:t>
            </a:r>
            <a:r>
              <a:rPr lang="en-US" sz="2800" dirty="0"/>
              <a:t> -destination 'platform=iOS </a:t>
            </a:r>
            <a:r>
              <a:rPr lang="en-US" sz="2800" dirty="0" err="1"/>
              <a:t>Simulator,name</a:t>
            </a:r>
            <a:r>
              <a:rPr lang="en-US" sz="2800" dirty="0"/>
              <a:t>=iPhone 7 </a:t>
            </a:r>
            <a:r>
              <a:rPr lang="en-US" sz="2800" dirty="0" err="1" smtClean="0"/>
              <a:t>Plus’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/>
              <a:t>xcodebuild</a:t>
            </a:r>
            <a:r>
              <a:rPr lang="en-US" sz="2800" dirty="0"/>
              <a:t> test -workspace </a:t>
            </a:r>
            <a:r>
              <a:rPr lang="en-US" sz="2800" dirty="0" err="1"/>
              <a:t>ETAMock.xcworkspace</a:t>
            </a:r>
            <a:r>
              <a:rPr lang="en-US" sz="2800" dirty="0"/>
              <a:t> -scheme </a:t>
            </a:r>
            <a:r>
              <a:rPr lang="en-US" sz="2800" dirty="0" err="1"/>
              <a:t>ETAMock</a:t>
            </a:r>
            <a:r>
              <a:rPr lang="en-US" sz="2800" dirty="0"/>
              <a:t> -destination 'platform=iOS </a:t>
            </a:r>
            <a:r>
              <a:rPr lang="en-US" sz="2800" dirty="0" err="1"/>
              <a:t>Simulator,name</a:t>
            </a:r>
            <a:r>
              <a:rPr lang="en-US" sz="2800" dirty="0"/>
              <a:t>=iPhone 7 </a:t>
            </a:r>
            <a:r>
              <a:rPr lang="en-US" sz="2800" dirty="0" err="1" smtClean="0"/>
              <a:t>Plus’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err="1" smtClean="0"/>
              <a:t>only-testing:ETAMockTests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334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Tuesday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Test Driven Development - TDD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9374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5977" y="1075044"/>
            <a:ext cx="5044982" cy="45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 should be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F(</a:t>
            </a:r>
            <a:r>
              <a:rPr lang="en-US" sz="2800" dirty="0" err="1" smtClean="0"/>
              <a:t>ast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I(</a:t>
            </a:r>
            <a:r>
              <a:rPr lang="en-US" sz="2800" dirty="0" err="1" smtClean="0"/>
              <a:t>solated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R(</a:t>
            </a:r>
            <a:r>
              <a:rPr lang="en-US" sz="2800" dirty="0" err="1" smtClean="0"/>
              <a:t>epeatable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S(elf-verifying)</a:t>
            </a:r>
          </a:p>
          <a:p>
            <a:r>
              <a:rPr lang="en-US" sz="2800" dirty="0" smtClean="0"/>
              <a:t>T(</a:t>
            </a:r>
            <a:r>
              <a:rPr lang="en-US" sz="2800" dirty="0" err="1" smtClean="0"/>
              <a:t>imley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421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</a:t>
            </a:r>
            <a:r>
              <a:rPr lang="en-US" dirty="0" smtClean="0"/>
              <a:t>trade </a:t>
            </a:r>
            <a:r>
              <a:rPr lang="mr-IN" dirty="0" smtClean="0"/>
              <a:t>–</a:t>
            </a:r>
            <a:r>
              <a:rPr lang="en-US" dirty="0" smtClean="0"/>
              <a:t> 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GUI Testing - XCUI</a:t>
            </a:r>
          </a:p>
          <a:p>
            <a:r>
              <a:rPr lang="en-US" sz="2800" dirty="0" smtClean="0"/>
              <a:t>API Testing </a:t>
            </a:r>
            <a:r>
              <a:rPr lang="mr-IN" sz="2800" dirty="0" smtClean="0"/>
              <a:t>–</a:t>
            </a:r>
            <a:r>
              <a:rPr lang="en-US" sz="2800" dirty="0" smtClean="0"/>
              <a:t> Postman &amp; Newman</a:t>
            </a:r>
          </a:p>
          <a:p>
            <a:r>
              <a:rPr lang="en-US" sz="2800" dirty="0"/>
              <a:t>Unit Testing </a:t>
            </a:r>
            <a:r>
              <a:rPr lang="mr-IN" sz="2800" dirty="0"/>
              <a:t>–</a:t>
            </a:r>
            <a:r>
              <a:rPr lang="en-US" sz="2800" dirty="0"/>
              <a:t> </a:t>
            </a:r>
            <a:r>
              <a:rPr lang="en-US" sz="2800" dirty="0" err="1"/>
              <a:t>XCTest</a:t>
            </a:r>
            <a:r>
              <a:rPr lang="en-US" sz="2800" dirty="0"/>
              <a:t> &amp; Cuckoo (Mocking)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146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Jenkins!!!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1341962"/>
            <a:ext cx="4333277" cy="44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39" y="1981200"/>
            <a:ext cx="5858322" cy="3810000"/>
          </a:xfrm>
        </p:spPr>
      </p:pic>
    </p:spTree>
    <p:extLst>
      <p:ext uri="{BB962C8B-B14F-4D97-AF65-F5344CB8AC3E}">
        <p14:creationId xmlns:p14="http://schemas.microsoft.com/office/powerpoint/2010/main" val="18670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85" y="1981200"/>
            <a:ext cx="7520029" cy="3810000"/>
          </a:xfrm>
        </p:spPr>
      </p:pic>
    </p:spTree>
    <p:extLst>
      <p:ext uri="{BB962C8B-B14F-4D97-AF65-F5344CB8AC3E}">
        <p14:creationId xmlns:p14="http://schemas.microsoft.com/office/powerpoint/2010/main" val="41835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Jenkins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40" y="1981200"/>
            <a:ext cx="6033520" cy="3810000"/>
          </a:xfrm>
        </p:spPr>
      </p:pic>
    </p:spTree>
    <p:extLst>
      <p:ext uri="{BB962C8B-B14F-4D97-AF65-F5344CB8AC3E}">
        <p14:creationId xmlns:p14="http://schemas.microsoft.com/office/powerpoint/2010/main" val="3632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190</Words>
  <Application>Microsoft Macintosh PowerPoint</Application>
  <PresentationFormat>Widescreen</PresentationFormat>
  <Paragraphs>66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Mangal</vt:lpstr>
      <vt:lpstr>Arial</vt:lpstr>
      <vt:lpstr>Diamond Grid 16x9</vt:lpstr>
      <vt:lpstr>Building iOS Swift apps</vt:lpstr>
      <vt:lpstr>Agenda</vt:lpstr>
      <vt:lpstr>Agile Testing</vt:lpstr>
      <vt:lpstr>Unit Tests should be First</vt:lpstr>
      <vt:lpstr>Tools of the trade – Last lecture</vt:lpstr>
      <vt:lpstr>Continuous Integration</vt:lpstr>
      <vt:lpstr>Jenkins</vt:lpstr>
      <vt:lpstr>Jenkins</vt:lpstr>
      <vt:lpstr>Jenkins</vt:lpstr>
      <vt:lpstr>Jenkins</vt:lpstr>
      <vt:lpstr>Jenkins</vt:lpstr>
      <vt:lpstr>Jenkins</vt:lpstr>
      <vt:lpstr>Jenkins</vt:lpstr>
      <vt:lpstr>Commands</vt:lpstr>
      <vt:lpstr>Jenkins</vt:lpstr>
      <vt:lpstr>Jenkins</vt:lpstr>
      <vt:lpstr>Sample app</vt:lpstr>
      <vt:lpstr>Sample app</vt:lpstr>
      <vt:lpstr>Xcode Build</vt:lpstr>
      <vt:lpstr>Xcode Build</vt:lpstr>
      <vt:lpstr>Xcode Build</vt:lpstr>
      <vt:lpstr>Commands</vt:lpstr>
      <vt:lpstr>Agenda Tuesday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2017-02-07T22:32:55Z</cp:lastPrinted>
  <dcterms:created xsi:type="dcterms:W3CDTF">2016-08-20T19:03:32Z</dcterms:created>
  <dcterms:modified xsi:type="dcterms:W3CDTF">2017-04-11T20:41:11Z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